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roxima Nova"/>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ProximaNova-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bold.fntdata"/><Relationship Id="rId6" Type="http://schemas.openxmlformats.org/officeDocument/2006/relationships/slide" Target="slides/slide1.xml"/><Relationship Id="rId18" Type="http://schemas.openxmlformats.org/officeDocument/2006/relationships/font" Target="fonts/ProximaNova-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7aded60572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aded60572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d409f7ab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409f7ab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7aded60572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aded60572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7aded6057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7aded6057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7aded6057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aded6057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7aded60572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aded60572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7aded60572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aded60572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7aded60572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aded60572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7aded60572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aded60572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aded60572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aded60572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aded60572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aded60572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81350" y="1171225"/>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VaccoBook </a:t>
            </a:r>
            <a:r>
              <a:rPr lang="en" sz="1755"/>
              <a:t>Vaccines, Hospitals and everything 2020-21</a:t>
            </a:r>
            <a:endParaRPr sz="1755"/>
          </a:p>
          <a:p>
            <a:pPr indent="0" lvl="0" marL="0" rtl="0" algn="l">
              <a:spcBef>
                <a:spcPts val="0"/>
              </a:spcBef>
              <a:spcAft>
                <a:spcPts val="0"/>
              </a:spcAft>
              <a:buNone/>
            </a:pPr>
            <a:r>
              <a:t/>
            </a:r>
            <a:endParaRPr sz="2055"/>
          </a:p>
        </p:txBody>
      </p:sp>
      <p:sp>
        <p:nvSpPr>
          <p:cNvPr id="60" name="Google Shape;60;p13"/>
          <p:cNvSpPr txBox="1"/>
          <p:nvPr>
            <p:ph idx="1" type="subTitle"/>
          </p:nvPr>
        </p:nvSpPr>
        <p:spPr>
          <a:xfrm>
            <a:off x="153600" y="3347702"/>
            <a:ext cx="8836800" cy="1536900"/>
          </a:xfrm>
          <a:prstGeom prst="rect">
            <a:avLst/>
          </a:prstGeom>
        </p:spPr>
        <p:txBody>
          <a:bodyPr anchorCtr="0" anchor="t" bIns="91425" lIns="91425" spcFirstLastPara="1" rIns="91425" wrap="square" tIns="91425">
            <a:normAutofit lnSpcReduction="10000"/>
          </a:bodyPr>
          <a:lstStyle/>
          <a:p>
            <a:pPr indent="0" lvl="0" marL="0" rtl="0" algn="r">
              <a:spcBef>
                <a:spcPts val="0"/>
              </a:spcBef>
              <a:spcAft>
                <a:spcPts val="0"/>
              </a:spcAft>
              <a:buNone/>
            </a:pPr>
            <a:r>
              <a:rPr lang="en" sz="2055"/>
              <a:t>DBMS Mini Project</a:t>
            </a:r>
            <a:endParaRPr sz="2055"/>
          </a:p>
          <a:p>
            <a:pPr indent="0" lvl="0" marL="0" rtl="0" algn="r">
              <a:spcBef>
                <a:spcPts val="0"/>
              </a:spcBef>
              <a:spcAft>
                <a:spcPts val="0"/>
              </a:spcAft>
              <a:buNone/>
            </a:pPr>
            <a:r>
              <a:t/>
            </a:r>
            <a:endParaRPr>
              <a:solidFill>
                <a:srgbClr val="CCCCCC"/>
              </a:solidFill>
              <a:highlight>
                <a:schemeClr val="dk1"/>
              </a:highlight>
            </a:endParaRPr>
          </a:p>
          <a:p>
            <a:pPr indent="0" lvl="0" marL="0" rtl="0" algn="r">
              <a:spcBef>
                <a:spcPts val="0"/>
              </a:spcBef>
              <a:spcAft>
                <a:spcPts val="0"/>
              </a:spcAft>
              <a:buNone/>
            </a:pPr>
            <a:r>
              <a:rPr lang="en" sz="1783">
                <a:solidFill>
                  <a:srgbClr val="CCCCCC"/>
                </a:solidFill>
                <a:highlight>
                  <a:schemeClr val="dk1"/>
                </a:highlight>
              </a:rPr>
              <a:t>Made by:-</a:t>
            </a:r>
            <a:endParaRPr sz="1783">
              <a:solidFill>
                <a:srgbClr val="CCCCCC"/>
              </a:solidFill>
              <a:highlight>
                <a:schemeClr val="dk1"/>
              </a:highlight>
            </a:endParaRPr>
          </a:p>
          <a:p>
            <a:pPr indent="0" lvl="0" marL="0" rtl="0" algn="r">
              <a:spcBef>
                <a:spcPts val="0"/>
              </a:spcBef>
              <a:spcAft>
                <a:spcPts val="0"/>
              </a:spcAft>
              <a:buNone/>
            </a:pPr>
            <a:r>
              <a:rPr lang="en" sz="1783"/>
              <a:t>Pooja Ganesh</a:t>
            </a:r>
            <a:endParaRPr sz="1783"/>
          </a:p>
          <a:p>
            <a:pPr indent="0" lvl="0" marL="0" rtl="0" algn="r">
              <a:spcBef>
                <a:spcPts val="0"/>
              </a:spcBef>
              <a:spcAft>
                <a:spcPts val="0"/>
              </a:spcAft>
              <a:buNone/>
            </a:pPr>
            <a:r>
              <a:rPr lang="en" sz="1783"/>
              <a:t>Muskan Jain</a:t>
            </a:r>
            <a:endParaRPr sz="1783"/>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All the Tables Included in the Xampp Server</a:t>
            </a:r>
            <a:endParaRPr/>
          </a:p>
        </p:txBody>
      </p:sp>
      <p:sp>
        <p:nvSpPr>
          <p:cNvPr id="119" name="Google Shape;11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User Login                                                                    </a:t>
            </a:r>
            <a:endParaRPr/>
          </a:p>
        </p:txBody>
      </p:sp>
      <p:pic>
        <p:nvPicPr>
          <p:cNvPr id="120" name="Google Shape;120;p22"/>
          <p:cNvPicPr preferRelativeResize="0"/>
          <p:nvPr/>
        </p:nvPicPr>
        <p:blipFill>
          <a:blip r:embed="rId3">
            <a:alphaModFix/>
          </a:blip>
          <a:stretch>
            <a:fillRect/>
          </a:stretch>
        </p:blipFill>
        <p:spPr>
          <a:xfrm>
            <a:off x="93450" y="1654775"/>
            <a:ext cx="4823852" cy="1975349"/>
          </a:xfrm>
          <a:prstGeom prst="rect">
            <a:avLst/>
          </a:prstGeom>
          <a:noFill/>
          <a:ln>
            <a:noFill/>
          </a:ln>
        </p:spPr>
      </p:pic>
      <p:pic>
        <p:nvPicPr>
          <p:cNvPr id="121" name="Google Shape;121;p22"/>
          <p:cNvPicPr preferRelativeResize="0"/>
          <p:nvPr/>
        </p:nvPicPr>
        <p:blipFill rotWithShape="1">
          <a:blip r:embed="rId4">
            <a:alphaModFix/>
          </a:blip>
          <a:srcRect b="0" l="17060" r="0" t="0"/>
          <a:stretch/>
        </p:blipFill>
        <p:spPr>
          <a:xfrm>
            <a:off x="3402625" y="3872750"/>
            <a:ext cx="5429675" cy="572700"/>
          </a:xfrm>
          <a:prstGeom prst="rect">
            <a:avLst/>
          </a:prstGeom>
          <a:noFill/>
          <a:ln>
            <a:noFill/>
          </a:ln>
        </p:spPr>
      </p:pic>
      <p:sp>
        <p:nvSpPr>
          <p:cNvPr id="122" name="Google Shape;122;p22"/>
          <p:cNvSpPr txBox="1"/>
          <p:nvPr/>
        </p:nvSpPr>
        <p:spPr>
          <a:xfrm>
            <a:off x="5539125" y="3313575"/>
            <a:ext cx="3659700" cy="87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accent3"/>
                </a:solidFill>
                <a:latin typeface="Proxima Nova"/>
                <a:ea typeface="Proxima Nova"/>
                <a:cs typeface="Proxima Nova"/>
                <a:sym typeface="Proxima Nova"/>
              </a:rPr>
              <a:t> Admin login</a:t>
            </a:r>
            <a:endParaRPr sz="1800">
              <a:solidFill>
                <a:schemeClr val="accent3"/>
              </a:solidFill>
              <a:latin typeface="Proxima Nova"/>
              <a:ea typeface="Proxima Nova"/>
              <a:cs typeface="Proxima Nova"/>
              <a:sym typeface="Proxima Nova"/>
            </a:endParaRPr>
          </a:p>
          <a:p>
            <a:pPr indent="0" lvl="0" marL="0" rtl="0" algn="l">
              <a:spcBef>
                <a:spcPts val="120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8" name="Google Shape;12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Hospitals Available Table                                                              </a:t>
            </a:r>
            <a:endParaRPr/>
          </a:p>
        </p:txBody>
      </p:sp>
      <p:pic>
        <p:nvPicPr>
          <p:cNvPr id="129" name="Google Shape;129;p23"/>
          <p:cNvPicPr preferRelativeResize="0"/>
          <p:nvPr/>
        </p:nvPicPr>
        <p:blipFill>
          <a:blip r:embed="rId3">
            <a:alphaModFix/>
          </a:blip>
          <a:stretch>
            <a:fillRect/>
          </a:stretch>
        </p:blipFill>
        <p:spPr>
          <a:xfrm>
            <a:off x="221650" y="1645975"/>
            <a:ext cx="4763575" cy="1004900"/>
          </a:xfrm>
          <a:prstGeom prst="rect">
            <a:avLst/>
          </a:prstGeom>
          <a:noFill/>
          <a:ln>
            <a:noFill/>
          </a:ln>
        </p:spPr>
      </p:pic>
      <p:pic>
        <p:nvPicPr>
          <p:cNvPr id="130" name="Google Shape;130;p23"/>
          <p:cNvPicPr preferRelativeResize="0"/>
          <p:nvPr/>
        </p:nvPicPr>
        <p:blipFill>
          <a:blip r:embed="rId4">
            <a:alphaModFix/>
          </a:blip>
          <a:stretch>
            <a:fillRect/>
          </a:stretch>
        </p:blipFill>
        <p:spPr>
          <a:xfrm>
            <a:off x="3207050" y="3606225"/>
            <a:ext cx="5672450" cy="775650"/>
          </a:xfrm>
          <a:prstGeom prst="rect">
            <a:avLst/>
          </a:prstGeom>
          <a:noFill/>
          <a:ln>
            <a:noFill/>
          </a:ln>
        </p:spPr>
      </p:pic>
      <p:sp>
        <p:nvSpPr>
          <p:cNvPr id="131" name="Google Shape;131;p23"/>
          <p:cNvSpPr txBox="1"/>
          <p:nvPr/>
        </p:nvSpPr>
        <p:spPr>
          <a:xfrm>
            <a:off x="4817100" y="2977275"/>
            <a:ext cx="35115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800">
                <a:solidFill>
                  <a:schemeClr val="accent3"/>
                </a:solidFill>
                <a:latin typeface="Proxima Nova"/>
                <a:ea typeface="Proxima Nova"/>
                <a:cs typeface="Proxima Nova"/>
                <a:sym typeface="Proxima Nova"/>
              </a:rPr>
              <a:t> User Bookings</a:t>
            </a:r>
            <a:endParaRPr>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Wrap-Up</a:t>
            </a:r>
            <a:endParaRPr/>
          </a:p>
        </p:txBody>
      </p:sp>
      <p:sp>
        <p:nvSpPr>
          <p:cNvPr id="137" name="Google Shape;137;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This project as a whole can be used to keep a check on various hospitals, and to book a hospital depending on the various factors available.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This project has scope to improve in the future :-</a:t>
            </a:r>
            <a:endParaRPr/>
          </a:p>
          <a:p>
            <a:pPr indent="-334327" lvl="0" marL="457200" rtl="0" algn="l">
              <a:spcBef>
                <a:spcPts val="1200"/>
              </a:spcBef>
              <a:spcAft>
                <a:spcPts val="0"/>
              </a:spcAft>
              <a:buSzPct val="100000"/>
              <a:buChar char="●"/>
            </a:pPr>
            <a:r>
              <a:rPr lang="en"/>
              <a:t>Filter out Hospitals Area-wise based on the area most convenient to the user.</a:t>
            </a:r>
            <a:endParaRPr/>
          </a:p>
          <a:p>
            <a:pPr indent="-334327" lvl="0" marL="457200" rtl="0" algn="l">
              <a:spcBef>
                <a:spcPts val="0"/>
              </a:spcBef>
              <a:spcAft>
                <a:spcPts val="0"/>
              </a:spcAft>
              <a:buSzPct val="100000"/>
              <a:buChar char="●"/>
            </a:pPr>
            <a:r>
              <a:rPr lang="en"/>
              <a:t>Be able to provide live statistics of the situation outside. Ex graphs, charts.</a:t>
            </a:r>
            <a:endParaRPr/>
          </a:p>
          <a:p>
            <a:pPr indent="-334327" lvl="0" marL="457200" rtl="0" algn="l">
              <a:spcBef>
                <a:spcPts val="0"/>
              </a:spcBef>
              <a:spcAft>
                <a:spcPts val="0"/>
              </a:spcAft>
              <a:buSzPct val="100000"/>
              <a:buChar char="●"/>
            </a:pPr>
            <a:r>
              <a:rPr lang="en"/>
              <a:t>We can get in touch with doctors to add a self test page to determine if one is at the risk of getting corona or not, etc.</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Topics Included :-</a:t>
            </a:r>
            <a:endParaRPr sz="2920"/>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Introduction</a:t>
            </a:r>
            <a:endParaRPr/>
          </a:p>
          <a:p>
            <a:pPr indent="-342900" lvl="0" marL="457200" rtl="0" algn="l">
              <a:spcBef>
                <a:spcPts val="0"/>
              </a:spcBef>
              <a:spcAft>
                <a:spcPts val="0"/>
              </a:spcAft>
              <a:buSzPts val="1800"/>
              <a:buChar char="●"/>
            </a:pPr>
            <a:r>
              <a:rPr lang="en"/>
              <a:t>Front-end Tools</a:t>
            </a:r>
            <a:endParaRPr/>
          </a:p>
          <a:p>
            <a:pPr indent="-342900" lvl="0" marL="457200" rtl="0" algn="l">
              <a:spcBef>
                <a:spcPts val="0"/>
              </a:spcBef>
              <a:spcAft>
                <a:spcPts val="0"/>
              </a:spcAft>
              <a:buSzPts val="1800"/>
              <a:buChar char="●"/>
            </a:pPr>
            <a:r>
              <a:rPr lang="en"/>
              <a:t>Back-end Tools</a:t>
            </a:r>
            <a:endParaRPr/>
          </a:p>
          <a:p>
            <a:pPr indent="-342900" lvl="0" marL="457200" rtl="0" algn="l">
              <a:spcBef>
                <a:spcPts val="0"/>
              </a:spcBef>
              <a:spcAft>
                <a:spcPts val="0"/>
              </a:spcAft>
              <a:buSzPts val="1800"/>
              <a:buChar char="●"/>
            </a:pPr>
            <a:r>
              <a:rPr lang="en"/>
              <a:t>Flow Of the Website</a:t>
            </a:r>
            <a:endParaRPr/>
          </a:p>
          <a:p>
            <a:pPr indent="-342900" lvl="0" marL="457200" rtl="0" algn="l">
              <a:spcBef>
                <a:spcPts val="0"/>
              </a:spcBef>
              <a:spcAft>
                <a:spcPts val="0"/>
              </a:spcAft>
              <a:buSzPts val="1800"/>
              <a:buChar char="●"/>
            </a:pPr>
            <a:r>
              <a:rPr lang="en"/>
              <a:t>Screenshots From Website</a:t>
            </a:r>
            <a:endParaRPr/>
          </a:p>
          <a:p>
            <a:pPr indent="-342900" lvl="0" marL="457200" rtl="0" algn="l">
              <a:spcBef>
                <a:spcPts val="0"/>
              </a:spcBef>
              <a:spcAft>
                <a:spcPts val="0"/>
              </a:spcAft>
              <a:buSzPts val="1800"/>
              <a:buChar char="●"/>
            </a:pPr>
            <a:r>
              <a:rPr lang="en"/>
              <a:t>Conclusion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this pandemic, where citizens of india are not able to find proper facilities of Oxygen, transportation and Vaccination .We are here with our website named VaccoBook which provides you details of transportation, hospital ,oxygen and beds availability and one can also register oneself for COVID-19 vaccination at the nearest vaccination centers.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Frontend Tools</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website Designing:</a:t>
            </a:r>
            <a:endParaRPr/>
          </a:p>
          <a:p>
            <a:pPr indent="-342900" lvl="0" marL="457200" rtl="0" algn="l">
              <a:spcBef>
                <a:spcPts val="1200"/>
              </a:spcBef>
              <a:spcAft>
                <a:spcPts val="0"/>
              </a:spcAft>
              <a:buSzPts val="1800"/>
              <a:buChar char="●"/>
            </a:pPr>
            <a:r>
              <a:rPr lang="en"/>
              <a:t>HTML</a:t>
            </a:r>
            <a:endParaRPr/>
          </a:p>
          <a:p>
            <a:pPr indent="-342900" lvl="0" marL="457200" rtl="0" algn="l">
              <a:spcBef>
                <a:spcPts val="0"/>
              </a:spcBef>
              <a:spcAft>
                <a:spcPts val="0"/>
              </a:spcAft>
              <a:buSzPts val="1800"/>
              <a:buChar char="●"/>
            </a:pPr>
            <a:r>
              <a:rPr lang="en"/>
              <a:t>CSS</a:t>
            </a:r>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Tools</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PHP Language</a:t>
            </a:r>
            <a:endParaRPr/>
          </a:p>
          <a:p>
            <a:pPr indent="-342900" lvl="0" marL="457200" rtl="0" algn="l">
              <a:spcBef>
                <a:spcPts val="0"/>
              </a:spcBef>
              <a:spcAft>
                <a:spcPts val="0"/>
              </a:spcAft>
              <a:buSzPts val="1800"/>
              <a:buChar char="●"/>
            </a:pPr>
            <a:r>
              <a:rPr lang="en"/>
              <a:t>Xampp Server</a:t>
            </a:r>
            <a:endParaRPr/>
          </a:p>
          <a:p>
            <a:pPr indent="-342900" lvl="0" marL="457200" rtl="0" algn="l">
              <a:spcBef>
                <a:spcPts val="0"/>
              </a:spcBef>
              <a:spcAft>
                <a:spcPts val="0"/>
              </a:spcAft>
              <a:buSzPts val="1800"/>
              <a:buChar char="●"/>
            </a:pPr>
            <a:r>
              <a:rPr lang="en"/>
              <a:t>MySQL in the Database</a:t>
            </a:r>
            <a:endParaRPr/>
          </a:p>
          <a:p>
            <a:pPr indent="-342900" lvl="0" marL="457200" rtl="0" algn="l">
              <a:spcBef>
                <a:spcPts val="0"/>
              </a:spcBef>
              <a:spcAft>
                <a:spcPts val="0"/>
              </a:spcAft>
              <a:buSzPts val="1800"/>
              <a:buChar char="●"/>
            </a:pPr>
            <a:r>
              <a:rPr lang="en"/>
              <a:t>Apache Module</a:t>
            </a:r>
            <a:endParaRPr/>
          </a:p>
          <a:p>
            <a:pPr indent="0" lvl="0" marL="45720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Flow Of The Website </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The website has User And Admin Login methods. </a:t>
            </a:r>
            <a:endParaRPr/>
          </a:p>
          <a:p>
            <a:pPr indent="-342900" lvl="0" marL="457200" rtl="0" algn="l">
              <a:spcBef>
                <a:spcPts val="0"/>
              </a:spcBef>
              <a:spcAft>
                <a:spcPts val="0"/>
              </a:spcAft>
              <a:buSzPts val="1800"/>
              <a:buChar char="●"/>
            </a:pPr>
            <a:r>
              <a:rPr lang="en"/>
              <a:t>For this when people enter their credentials, the details </a:t>
            </a:r>
            <a:r>
              <a:rPr lang="en"/>
              <a:t>will</a:t>
            </a:r>
            <a:r>
              <a:rPr lang="en"/>
              <a:t> be compared with the ones in the xampp server.</a:t>
            </a:r>
            <a:endParaRPr/>
          </a:p>
          <a:p>
            <a:pPr indent="-342900" lvl="0" marL="457200" rtl="0" algn="l">
              <a:spcBef>
                <a:spcPts val="0"/>
              </a:spcBef>
              <a:spcAft>
                <a:spcPts val="0"/>
              </a:spcAft>
              <a:buSzPts val="1800"/>
              <a:buChar char="●"/>
            </a:pPr>
            <a:r>
              <a:rPr lang="en"/>
              <a:t>New Users can sign-up and are then redirected to the Login Page</a:t>
            </a:r>
            <a:endParaRPr/>
          </a:p>
          <a:p>
            <a:pPr indent="-342900" lvl="0" marL="457200" rtl="0" algn="l">
              <a:spcBef>
                <a:spcPts val="0"/>
              </a:spcBef>
              <a:spcAft>
                <a:spcPts val="0"/>
              </a:spcAft>
              <a:buSzPts val="1800"/>
              <a:buChar char="●"/>
            </a:pPr>
            <a:r>
              <a:rPr lang="en"/>
              <a:t>Users can view a collection of hospitals and book hospitals according to vaccine availability.</a:t>
            </a:r>
            <a:endParaRPr/>
          </a:p>
          <a:p>
            <a:pPr indent="-342900" lvl="0" marL="457200" rtl="0" algn="l">
              <a:spcBef>
                <a:spcPts val="0"/>
              </a:spcBef>
              <a:spcAft>
                <a:spcPts val="0"/>
              </a:spcAft>
              <a:buSzPts val="1800"/>
              <a:buChar char="●"/>
            </a:pPr>
            <a:r>
              <a:rPr lang="en"/>
              <a:t>After booking the user booking details will be stored in the server, which the admins can access to view.</a:t>
            </a:r>
            <a:endParaRPr/>
          </a:p>
          <a:p>
            <a:pPr indent="-342900" lvl="0" marL="457200" rtl="0" algn="l">
              <a:spcBef>
                <a:spcPts val="0"/>
              </a:spcBef>
              <a:spcAft>
                <a:spcPts val="0"/>
              </a:spcAft>
              <a:buSzPts val="1800"/>
              <a:buChar char="●"/>
            </a:pPr>
            <a:r>
              <a:rPr lang="en"/>
              <a:t>Admins can login to add, remove, or view the data.</a:t>
            </a:r>
            <a:endParaRPr/>
          </a:p>
          <a:p>
            <a:pPr indent="0" lvl="0" marL="45720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Demo Screenshots :-</a:t>
            </a:r>
            <a:endParaRPr/>
          </a:p>
          <a:p>
            <a:pPr indent="0" lvl="0" marL="0" rtl="0" algn="l">
              <a:spcBef>
                <a:spcPts val="0"/>
              </a:spcBef>
              <a:spcAft>
                <a:spcPts val="0"/>
              </a:spcAft>
              <a:buNone/>
            </a:pPr>
            <a:r>
              <a:rPr lang="en" sz="2133" u="sng"/>
              <a:t>Login And Sign-Up Page</a:t>
            </a:r>
            <a:endParaRPr sz="2133" u="sng"/>
          </a:p>
          <a:p>
            <a:pPr indent="0" lvl="0" marL="0" rtl="0" algn="l">
              <a:spcBef>
                <a:spcPts val="0"/>
              </a:spcBef>
              <a:spcAft>
                <a:spcPts val="0"/>
              </a:spcAft>
              <a:buNone/>
            </a:pPr>
            <a:r>
              <a:t/>
            </a:r>
            <a:endParaRPr/>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7" name="Google Shape;97;p19"/>
          <p:cNvPicPr preferRelativeResize="0"/>
          <p:nvPr/>
        </p:nvPicPr>
        <p:blipFill>
          <a:blip r:embed="rId3">
            <a:alphaModFix/>
          </a:blip>
          <a:stretch>
            <a:fillRect/>
          </a:stretch>
        </p:blipFill>
        <p:spPr>
          <a:xfrm>
            <a:off x="311700" y="1192450"/>
            <a:ext cx="8520600" cy="3477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223025" y="134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Main Page - Register, Hospital Details</a:t>
            </a:r>
            <a:endParaRPr/>
          </a:p>
        </p:txBody>
      </p:sp>
      <p:pic>
        <p:nvPicPr>
          <p:cNvPr id="103" name="Google Shape;103;p20"/>
          <p:cNvPicPr preferRelativeResize="0"/>
          <p:nvPr/>
        </p:nvPicPr>
        <p:blipFill>
          <a:blip r:embed="rId3">
            <a:alphaModFix/>
          </a:blip>
          <a:stretch>
            <a:fillRect/>
          </a:stretch>
        </p:blipFill>
        <p:spPr>
          <a:xfrm>
            <a:off x="2233938" y="707350"/>
            <a:ext cx="4498787" cy="2106174"/>
          </a:xfrm>
          <a:prstGeom prst="rect">
            <a:avLst/>
          </a:prstGeom>
          <a:noFill/>
          <a:ln>
            <a:noFill/>
          </a:ln>
        </p:spPr>
      </p:pic>
      <p:pic>
        <p:nvPicPr>
          <p:cNvPr id="104" name="Google Shape;104;p20"/>
          <p:cNvPicPr preferRelativeResize="0"/>
          <p:nvPr/>
        </p:nvPicPr>
        <p:blipFill>
          <a:blip r:embed="rId4">
            <a:alphaModFix/>
          </a:blip>
          <a:stretch>
            <a:fillRect/>
          </a:stretch>
        </p:blipFill>
        <p:spPr>
          <a:xfrm>
            <a:off x="466900" y="2989338"/>
            <a:ext cx="3628876" cy="1691200"/>
          </a:xfrm>
          <a:prstGeom prst="rect">
            <a:avLst/>
          </a:prstGeom>
          <a:noFill/>
          <a:ln>
            <a:noFill/>
          </a:ln>
        </p:spPr>
      </p:pic>
      <p:pic>
        <p:nvPicPr>
          <p:cNvPr id="105" name="Google Shape;105;p20"/>
          <p:cNvPicPr preferRelativeResize="0"/>
          <p:nvPr/>
        </p:nvPicPr>
        <p:blipFill>
          <a:blip r:embed="rId5">
            <a:alphaModFix/>
          </a:blip>
          <a:stretch>
            <a:fillRect/>
          </a:stretch>
        </p:blipFill>
        <p:spPr>
          <a:xfrm>
            <a:off x="4733350" y="2981894"/>
            <a:ext cx="3628874" cy="17060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Admin Page</a:t>
            </a:r>
            <a:endParaRPr/>
          </a:p>
        </p:txBody>
      </p:sp>
      <p:pic>
        <p:nvPicPr>
          <p:cNvPr id="111" name="Google Shape;111;p21"/>
          <p:cNvPicPr preferRelativeResize="0"/>
          <p:nvPr/>
        </p:nvPicPr>
        <p:blipFill>
          <a:blip r:embed="rId3">
            <a:alphaModFix/>
          </a:blip>
          <a:stretch>
            <a:fillRect/>
          </a:stretch>
        </p:blipFill>
        <p:spPr>
          <a:xfrm>
            <a:off x="497325" y="1017727"/>
            <a:ext cx="3659600" cy="1738576"/>
          </a:xfrm>
          <a:prstGeom prst="rect">
            <a:avLst/>
          </a:prstGeom>
          <a:noFill/>
          <a:ln>
            <a:noFill/>
          </a:ln>
        </p:spPr>
      </p:pic>
      <p:pic>
        <p:nvPicPr>
          <p:cNvPr id="112" name="Google Shape;112;p21"/>
          <p:cNvPicPr preferRelativeResize="0"/>
          <p:nvPr/>
        </p:nvPicPr>
        <p:blipFill>
          <a:blip r:embed="rId4">
            <a:alphaModFix/>
          </a:blip>
          <a:stretch>
            <a:fillRect/>
          </a:stretch>
        </p:blipFill>
        <p:spPr>
          <a:xfrm>
            <a:off x="4410375" y="1017725"/>
            <a:ext cx="3501243" cy="1738575"/>
          </a:xfrm>
          <a:prstGeom prst="rect">
            <a:avLst/>
          </a:prstGeom>
          <a:noFill/>
          <a:ln>
            <a:noFill/>
          </a:ln>
        </p:spPr>
      </p:pic>
      <p:pic>
        <p:nvPicPr>
          <p:cNvPr id="113" name="Google Shape;113;p21"/>
          <p:cNvPicPr preferRelativeResize="0"/>
          <p:nvPr/>
        </p:nvPicPr>
        <p:blipFill>
          <a:blip r:embed="rId5">
            <a:alphaModFix/>
          </a:blip>
          <a:stretch>
            <a:fillRect/>
          </a:stretch>
        </p:blipFill>
        <p:spPr>
          <a:xfrm>
            <a:off x="2460875" y="3123149"/>
            <a:ext cx="3846549" cy="1686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